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3" r:id="rId9"/>
    <p:sldId id="266" r:id="rId10"/>
    <p:sldId id="265" r:id="rId11"/>
    <p:sldId id="259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1E4CDEF-4E09-467F-808B-055092C9084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828A933-BA63-44F6-9256-706320F8A0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albertleasciencefair.wikispaces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ejohnson@albertlea.k12.mn.u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Albert Lea Science Fair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Grades 3 - 6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3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Museum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participate in the Science Fair</a:t>
            </a:r>
          </a:p>
          <a:p>
            <a:r>
              <a:rPr lang="en-US" dirty="0" smtClean="0"/>
              <a:t>All day trip – Thursday, March 21</a:t>
            </a:r>
          </a:p>
          <a:p>
            <a:r>
              <a:rPr lang="en-US" dirty="0" smtClean="0"/>
              <a:t>Chaperones are limited</a:t>
            </a:r>
          </a:p>
          <a:p>
            <a:r>
              <a:rPr lang="en-US" dirty="0" smtClean="0"/>
              <a:t>Includes museum and Omni Theater (Tornado Alley Movie)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16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Fair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http://albertleasciencefair.wikispaces.com/</a:t>
            </a:r>
            <a:endParaRPr lang="en-US" dirty="0" smtClean="0"/>
          </a:p>
          <a:p>
            <a:r>
              <a:rPr lang="en-US" dirty="0" smtClean="0"/>
              <a:t>Handbook</a:t>
            </a:r>
          </a:p>
          <a:p>
            <a:r>
              <a:rPr lang="en-US" dirty="0" smtClean="0"/>
              <a:t>Dates</a:t>
            </a:r>
          </a:p>
          <a:p>
            <a:r>
              <a:rPr lang="en-US" dirty="0" smtClean="0"/>
              <a:t>Contact Information</a:t>
            </a:r>
          </a:p>
          <a:p>
            <a:r>
              <a:rPr lang="en-US" dirty="0" smtClean="0"/>
              <a:t>Copies of entry form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12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Erin Johnson – District Coordinator</a:t>
            </a:r>
          </a:p>
          <a:p>
            <a:r>
              <a:rPr lang="en-US" dirty="0" smtClean="0">
                <a:hlinkClick r:id="rId2"/>
              </a:rPr>
              <a:t>ejohnson@albertlea.k12.mn.us</a:t>
            </a:r>
            <a:endParaRPr lang="en-US" dirty="0" smtClean="0"/>
          </a:p>
          <a:p>
            <a:r>
              <a:rPr lang="en-US" dirty="0" smtClean="0"/>
              <a:t>507-379-5257</a:t>
            </a:r>
          </a:p>
          <a:p>
            <a:r>
              <a:rPr lang="en-US" dirty="0" smtClean="0"/>
              <a:t>Lakeview – Dawn Ware</a:t>
            </a:r>
          </a:p>
          <a:p>
            <a:r>
              <a:rPr lang="en-US" dirty="0" smtClean="0"/>
              <a:t>Halverson – Robin Hundley</a:t>
            </a:r>
          </a:p>
          <a:p>
            <a:r>
              <a:rPr lang="en-US" dirty="0" smtClean="0"/>
              <a:t>Hawthorne – Staci Busch</a:t>
            </a:r>
          </a:p>
          <a:p>
            <a:r>
              <a:rPr lang="en-US" dirty="0" smtClean="0"/>
              <a:t>Sibley – </a:t>
            </a:r>
            <a:r>
              <a:rPr lang="en-US" smtClean="0"/>
              <a:t>Jackie Cromwell-Olson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09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Fair – Saturday, February 23</a:t>
            </a:r>
          </a:p>
          <a:p>
            <a:r>
              <a:rPr lang="en-US" dirty="0" smtClean="0"/>
              <a:t>Entry Forms Due – November 30</a:t>
            </a:r>
          </a:p>
          <a:p>
            <a:r>
              <a:rPr lang="en-US" dirty="0" smtClean="0"/>
              <a:t>Approved Forms Returned – December 10</a:t>
            </a:r>
          </a:p>
          <a:p>
            <a:r>
              <a:rPr lang="en-US" dirty="0" smtClean="0"/>
              <a:t>Deadline for Changes – January 4</a:t>
            </a:r>
          </a:p>
          <a:p>
            <a:r>
              <a:rPr lang="en-US" dirty="0" smtClean="0"/>
              <a:t>Research Complete – January 11 *</a:t>
            </a:r>
          </a:p>
          <a:p>
            <a:r>
              <a:rPr lang="en-US" dirty="0" smtClean="0"/>
              <a:t>Data &amp; Conclusion Complete -  February 1*</a:t>
            </a:r>
          </a:p>
          <a:p>
            <a:r>
              <a:rPr lang="en-US" dirty="0" smtClean="0"/>
              <a:t>* Coordinator Checkpoint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29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Entry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Information – Legible, First and Last name</a:t>
            </a:r>
          </a:p>
          <a:p>
            <a:r>
              <a:rPr lang="en-US" dirty="0" smtClean="0"/>
              <a:t>Testable Question – How does X affect Y? How does A compare to B?  Can it be measured? (Grades 4 – 6)</a:t>
            </a:r>
          </a:p>
          <a:p>
            <a:r>
              <a:rPr lang="en-US" dirty="0" smtClean="0"/>
              <a:t>Demonstration (3</a:t>
            </a:r>
            <a:r>
              <a:rPr lang="en-US" baseline="30000" dirty="0" smtClean="0"/>
              <a:t>rd</a:t>
            </a:r>
            <a:r>
              <a:rPr lang="en-US" dirty="0" smtClean="0"/>
              <a:t> grade only)</a:t>
            </a:r>
          </a:p>
          <a:p>
            <a:r>
              <a:rPr lang="en-US" dirty="0" smtClean="0"/>
              <a:t>Changes must be submitted by January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3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in entry form</a:t>
            </a:r>
          </a:p>
          <a:p>
            <a:r>
              <a:rPr lang="en-US" dirty="0" smtClean="0"/>
              <a:t>Testable Question</a:t>
            </a:r>
          </a:p>
          <a:p>
            <a:r>
              <a:rPr lang="en-US" dirty="0" smtClean="0"/>
              <a:t>Research – Keep track of sources</a:t>
            </a:r>
          </a:p>
          <a:p>
            <a:r>
              <a:rPr lang="en-US" dirty="0" smtClean="0"/>
              <a:t>Form Hypothesis</a:t>
            </a:r>
          </a:p>
          <a:p>
            <a:r>
              <a:rPr lang="en-US" dirty="0" smtClean="0"/>
              <a:t>Do experiment – keep track of materials used, procedure, and data</a:t>
            </a:r>
          </a:p>
          <a:p>
            <a:r>
              <a:rPr lang="en-US" dirty="0" smtClean="0"/>
              <a:t>Form conclusion</a:t>
            </a:r>
          </a:p>
          <a:p>
            <a:r>
              <a:rPr lang="en-US" dirty="0" smtClean="0"/>
              <a:t>Work on Report and Display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4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</p:spTree>
    <p:extLst>
      <p:ext uri="{BB962C8B-B14F-4D97-AF65-F5344CB8AC3E}">
        <p14:creationId xmlns:p14="http://schemas.microsoft.com/office/powerpoint/2010/main" val="103504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Fair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transportation for your student</a:t>
            </a:r>
          </a:p>
          <a:p>
            <a:r>
              <a:rPr lang="en-US" dirty="0" smtClean="0"/>
              <a:t>Arrive and register at the mall early, judging begins at 9:00 am.</a:t>
            </a:r>
          </a:p>
          <a:p>
            <a:r>
              <a:rPr lang="en-US" dirty="0" smtClean="0"/>
              <a:t>Provide a card table for your student</a:t>
            </a:r>
          </a:p>
          <a:p>
            <a:r>
              <a:rPr lang="en-US" dirty="0" smtClean="0"/>
              <a:t>Avoid the area during judging</a:t>
            </a:r>
          </a:p>
          <a:p>
            <a:r>
              <a:rPr lang="en-US" dirty="0" smtClean="0"/>
              <a:t>Awards are at 1:00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3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Judging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Judges are volunteers</a:t>
            </a:r>
          </a:p>
          <a:p>
            <a:r>
              <a:rPr lang="en-US" dirty="0" smtClean="0"/>
              <a:t>School Staff</a:t>
            </a:r>
          </a:p>
          <a:p>
            <a:r>
              <a:rPr lang="en-US" dirty="0" smtClean="0"/>
              <a:t>Community Members</a:t>
            </a:r>
          </a:p>
          <a:p>
            <a:r>
              <a:rPr lang="en-US" dirty="0" smtClean="0"/>
              <a:t>High School Students</a:t>
            </a:r>
          </a:p>
          <a:p>
            <a:r>
              <a:rPr lang="en-US" dirty="0" smtClean="0"/>
              <a:t>Students are judged by three people and their score </a:t>
            </a:r>
            <a:r>
              <a:rPr lang="en-US" smtClean="0"/>
              <a:t>is an </a:t>
            </a:r>
            <a:r>
              <a:rPr lang="en-US" dirty="0" smtClean="0"/>
              <a:t>average of the three scores.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3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Scientific Thought (Scientific Method)</a:t>
            </a:r>
          </a:p>
          <a:p>
            <a:r>
              <a:rPr lang="en-US" dirty="0" smtClean="0"/>
              <a:t>Creative Ability (How unique or original)</a:t>
            </a:r>
          </a:p>
          <a:p>
            <a:r>
              <a:rPr lang="en-US" dirty="0" smtClean="0"/>
              <a:t>Understanding (Research)</a:t>
            </a:r>
          </a:p>
          <a:p>
            <a:r>
              <a:rPr lang="en-US" dirty="0" smtClean="0"/>
              <a:t>Clarity (Oral and written communication)</a:t>
            </a:r>
          </a:p>
          <a:p>
            <a:r>
              <a:rPr lang="en-US" dirty="0" smtClean="0"/>
              <a:t>Dramatic Value (Display)</a:t>
            </a:r>
          </a:p>
          <a:p>
            <a:r>
              <a:rPr lang="en-US" dirty="0" smtClean="0"/>
              <a:t>Technical Skill (Durability of display, etc.)</a:t>
            </a:r>
          </a:p>
          <a:p>
            <a:r>
              <a:rPr lang="en-US" dirty="0" smtClean="0"/>
              <a:t>Each area earns 1 – 5 points</a:t>
            </a:r>
          </a:p>
          <a:p>
            <a:r>
              <a:rPr lang="en-US" dirty="0" smtClean="0"/>
              <a:t>45 – 50 = Trophy; 35 – 44 = Blue; Less= 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1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 Ceremony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Done by grade level, 3</a:t>
            </a:r>
            <a:r>
              <a:rPr lang="en-US" baseline="30000" dirty="0" smtClean="0"/>
              <a:t>rd</a:t>
            </a:r>
            <a:r>
              <a:rPr lang="en-US" dirty="0" smtClean="0"/>
              <a:t> grade first</a:t>
            </a:r>
          </a:p>
          <a:p>
            <a:r>
              <a:rPr lang="en-US" dirty="0" smtClean="0"/>
              <a:t>An MC will announce your student’s name and award</a:t>
            </a:r>
          </a:p>
          <a:p>
            <a:r>
              <a:rPr lang="en-US" dirty="0" smtClean="0"/>
              <a:t>Students come to the stage to receive the award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30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554</TotalTime>
  <Words>365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Pushpin</vt:lpstr>
      <vt:lpstr>Albert Lea Science Fair</vt:lpstr>
      <vt:lpstr>Important Dates</vt:lpstr>
      <vt:lpstr>Entry Form</vt:lpstr>
      <vt:lpstr>Getting Started</vt:lpstr>
      <vt:lpstr>Example</vt:lpstr>
      <vt:lpstr>Science Fair</vt:lpstr>
      <vt:lpstr>Judging</vt:lpstr>
      <vt:lpstr>Scoring</vt:lpstr>
      <vt:lpstr>Award Ceremony</vt:lpstr>
      <vt:lpstr>Science Museum</vt:lpstr>
      <vt:lpstr>Science Fair Wiki</vt:lpstr>
      <vt:lpstr>Questions?</vt:lpstr>
    </vt:vector>
  </TitlesOfParts>
  <Company>Albert Lea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Lea Science Fair</dc:title>
  <dc:creator>Tech Support</dc:creator>
  <cp:lastModifiedBy>Tech Support</cp:lastModifiedBy>
  <cp:revision>15</cp:revision>
  <dcterms:created xsi:type="dcterms:W3CDTF">2012-11-02T17:17:45Z</dcterms:created>
  <dcterms:modified xsi:type="dcterms:W3CDTF">2012-11-08T19:31:44Z</dcterms:modified>
</cp:coreProperties>
</file>